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prezentaciya-na-temu-body-language-589855.html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85FC8-7123-4D89-B510-02ABB9F2B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63C12-E565-4FD8-9DC8-FF2751BAC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29" name="Рисунок 28" descr="BODY LANGUAGE ">
            <a:extLst>
              <a:ext uri="{FF2B5EF4-FFF2-40B4-BE49-F238E27FC236}">
                <a16:creationId xmlns:a16="http://schemas.microsoft.com/office/drawing/2014/main" id="{817F09F2-4F0D-4AA9-83BB-9EF1B4446AD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798990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Picture 1" descr="BODY LANGUAGE ">
            <a:extLst>
              <a:ext uri="{FF2B5EF4-FFF2-40B4-BE49-F238E27FC236}">
                <a16:creationId xmlns:a16="http://schemas.microsoft.com/office/drawing/2014/main" id="{E26AB952-85EA-4D95-A619-E756B326E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uman beings are also known as “homo communicus” because they communicate wit...">
            <a:extLst>
              <a:ext uri="{FF2B5EF4-FFF2-40B4-BE49-F238E27FC236}">
                <a16:creationId xmlns:a16="http://schemas.microsoft.com/office/drawing/2014/main" id="{00BC07E6-FAB4-4C10-A968-29E9AAD79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harlie Chaplin and other famous actors of silent movies may be considered to...">
            <a:extLst>
              <a:ext uri="{FF2B5EF4-FFF2-40B4-BE49-F238E27FC236}">
                <a16:creationId xmlns:a16="http://schemas.microsoft.com/office/drawing/2014/main" id="{0BC292A8-EFB2-4782-A96E-600C78248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y studying the actions of fellow human beings, one can ultimately learn mor...">
            <a:extLst>
              <a:ext uri="{FF2B5EF4-FFF2-40B4-BE49-F238E27FC236}">
                <a16:creationId xmlns:a16="http://schemas.microsoft.com/office/drawing/2014/main" id="{8782CDE7-4D46-4E86-88DB-20C38EDCA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About one million different gestures, expressions and sounds have been identi...">
            <a:extLst>
              <a:ext uri="{FF2B5EF4-FFF2-40B4-BE49-F238E27FC236}">
                <a16:creationId xmlns:a16="http://schemas.microsoft.com/office/drawing/2014/main" id="{55EED182-EEF2-4955-B975-B250870E2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DVANTAGES AND LIMITATIONS OF BODY LANGUAGE ">
            <a:extLst>
              <a:ext uri="{FF2B5EF4-FFF2-40B4-BE49-F238E27FC236}">
                <a16:creationId xmlns:a16="http://schemas.microsoft.com/office/drawing/2014/main" id="{0CBDCBA8-4900-479C-8723-48F87FF64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BODY LANGUAGE ">
            <a:extLst>
              <a:ext uri="{FF2B5EF4-FFF2-40B4-BE49-F238E27FC236}">
                <a16:creationId xmlns:a16="http://schemas.microsoft.com/office/drawing/2014/main" id="{342EE746-1A0E-4C66-B432-A32768B9C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uman beings are also known as “homo communicus” because they communicate wit...">
            <a:extLst>
              <a:ext uri="{FF2B5EF4-FFF2-40B4-BE49-F238E27FC236}">
                <a16:creationId xmlns:a16="http://schemas.microsoft.com/office/drawing/2014/main" id="{D792917D-18C1-42DC-A2B3-1BAFAE790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harlie Chaplin and other famous actors of silent movies may be considered to...">
            <a:extLst>
              <a:ext uri="{FF2B5EF4-FFF2-40B4-BE49-F238E27FC236}">
                <a16:creationId xmlns:a16="http://schemas.microsoft.com/office/drawing/2014/main" id="{D8F1FC4A-09F9-474D-B2C2-5350E5917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By studying the actions of fellow human beings, one can ultimately learn mor...">
            <a:extLst>
              <a:ext uri="{FF2B5EF4-FFF2-40B4-BE49-F238E27FC236}">
                <a16:creationId xmlns:a16="http://schemas.microsoft.com/office/drawing/2014/main" id="{64EB9755-CEC9-4B77-96E6-FB61DA023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About one million different gestures, expressions and sounds have been identi...">
            <a:extLst>
              <a:ext uri="{FF2B5EF4-FFF2-40B4-BE49-F238E27FC236}">
                <a16:creationId xmlns:a16="http://schemas.microsoft.com/office/drawing/2014/main" id="{B726FE92-DBE4-46B5-B49D-62A36DDC2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ADVANTAGES AND LIMITATIONS OF BODY LANGUAGE ">
            <a:extLst>
              <a:ext uri="{FF2B5EF4-FFF2-40B4-BE49-F238E27FC236}">
                <a16:creationId xmlns:a16="http://schemas.microsoft.com/office/drawing/2014/main" id="{64A63564-2116-4214-B275-F11E53B99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51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A3DC4-B1F1-4EF5-8D17-EC311B589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Human beings are also known as “homo communicus” because they communicate wit...">
            <a:extLst>
              <a:ext uri="{FF2B5EF4-FFF2-40B4-BE49-F238E27FC236}">
                <a16:creationId xmlns:a16="http://schemas.microsoft.com/office/drawing/2014/main" id="{3F97DCC3-63D6-4E57-9A31-9110B81E8B9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7" y="0"/>
            <a:ext cx="10395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4311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F7845F-DD06-40F1-93B9-C5A439822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Charlie Chaplin and other famous actors of silent movies may be considered to...">
            <a:extLst>
              <a:ext uri="{FF2B5EF4-FFF2-40B4-BE49-F238E27FC236}">
                <a16:creationId xmlns:a16="http://schemas.microsoft.com/office/drawing/2014/main" id="{16C0AB94-DDC0-4C9C-9227-576BB4DFF14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7" y="0"/>
            <a:ext cx="10457894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624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17BA-3468-4948-92F9-D72A805AE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By studying the actions of fellow human beings, one can ultimately learn mor...">
            <a:extLst>
              <a:ext uri="{FF2B5EF4-FFF2-40B4-BE49-F238E27FC236}">
                <a16:creationId xmlns:a16="http://schemas.microsoft.com/office/drawing/2014/main" id="{3C709B05-C7CC-47D1-BF67-4508535DCC6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45" y="0"/>
            <a:ext cx="10440138" cy="6773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2977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39F057-C621-4B88-946E-184C5B0CD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About one million different gestures, expressions and sounds have been identi...">
            <a:extLst>
              <a:ext uri="{FF2B5EF4-FFF2-40B4-BE49-F238E27FC236}">
                <a16:creationId xmlns:a16="http://schemas.microsoft.com/office/drawing/2014/main" id="{9A014241-9D4F-4330-9C06-4A0B0317E73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21" y="0"/>
            <a:ext cx="1045789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942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1E0A73-1708-4989-8414-A908B25D3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ADVANTAGES AND LIMITATIONS OF BODY LANGUAGE ">
            <a:extLst>
              <a:ext uri="{FF2B5EF4-FFF2-40B4-BE49-F238E27FC236}">
                <a16:creationId xmlns:a16="http://schemas.microsoft.com/office/drawing/2014/main" id="{AC58D69B-8160-4E68-9DE3-539493CC208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99" y="0"/>
            <a:ext cx="1036024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43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C7531-6CDC-4E82-9F69-197AD657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6490D8-4D04-4462-8BD2-D635ED18F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Рисунок 3" descr="Some cultures believe that looking at someone in the eyes is a sign of disres...">
            <a:extLst>
              <a:ext uri="{FF2B5EF4-FFF2-40B4-BE49-F238E27FC236}">
                <a16:creationId xmlns:a16="http://schemas.microsoft.com/office/drawing/2014/main" id="{866EE377-8F13-41D7-B672-1191E48578E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11" y="0"/>
            <a:ext cx="1037799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6619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77DED-4191-4021-B59E-08FCAE97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See if they">
            <a:extLst>
              <a:ext uri="{FF2B5EF4-FFF2-40B4-BE49-F238E27FC236}">
                <a16:creationId xmlns:a16="http://schemas.microsoft.com/office/drawing/2014/main" id="{CC7E7385-4580-479B-9D07-2F60546FF1E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104756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929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DA200-93E0-4507-BD55-F7C77ABE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Check their arms. People with crossed arms are closing themselves to social i...">
            <a:extLst>
              <a:ext uri="{FF2B5EF4-FFF2-40B4-BE49-F238E27FC236}">
                <a16:creationId xmlns:a16="http://schemas.microsoft.com/office/drawing/2014/main" id="{0AF5275C-1543-49A9-BCC9-D53DC6A9E0E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54" y="0"/>
            <a:ext cx="10395752" cy="69689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836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F9AC0-A767-43F5-A337-91D8C6AE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If someone rests their arms behind their neck or head, they are open to what...">
            <a:extLst>
              <a:ext uri="{FF2B5EF4-FFF2-40B4-BE49-F238E27FC236}">
                <a16:creationId xmlns:a16="http://schemas.microsoft.com/office/drawing/2014/main" id="{04A55D7B-9E0C-4C2F-8381-3DDC102885A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3" y="0"/>
            <a:ext cx="1042238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612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A320E-5617-4402-93C8-02914A70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Be aware of nervous gestures: If someone brushes their hair back with their f...">
            <a:extLst>
              <a:ext uri="{FF2B5EF4-FFF2-40B4-BE49-F238E27FC236}">
                <a16:creationId xmlns:a16="http://schemas.microsoft.com/office/drawing/2014/main" id="{2BD1C4A1-F2EF-4482-9794-4F799C5E52A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99" y="0"/>
            <a:ext cx="1039575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7977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9AC8F9-DF9E-4F40-85D3-FE7A87414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Объект 3" descr="If the person wears glasses, and is constantly pushing them up onto their nos...">
            <a:extLst>
              <a:ext uri="{FF2B5EF4-FFF2-40B4-BE49-F238E27FC236}">
                <a16:creationId xmlns:a16="http://schemas.microsoft.com/office/drawing/2014/main" id="{E2F6DEBC-4C60-4DD2-B3C3-DFE92A81379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11" y="0"/>
            <a:ext cx="1044901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466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E207E-7354-42C6-99C5-D70A5D61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5" y="0"/>
            <a:ext cx="10404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6B1892-03BD-4522-A7C4-1A87A9A561F3}"/>
              </a:ext>
            </a:extLst>
          </p:cNvPr>
          <p:cNvSpPr txBox="1"/>
          <p:nvPr/>
        </p:nvSpPr>
        <p:spPr>
          <a:xfrm>
            <a:off x="1438183" y="6113146"/>
            <a:ext cx="9131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hlinkClick r:id="rId3"/>
              </a:rPr>
              <a:t>https://infourok.ru/prezentaciya-na-temu-body-language-589855.html</a:t>
            </a:r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Compiled by </a:t>
            </a:r>
            <a:r>
              <a:rPr lang="en-US" b="1" dirty="0" err="1">
                <a:solidFill>
                  <a:srgbClr val="002060"/>
                </a:solidFill>
              </a:rPr>
              <a:t>Y.Gorban</a:t>
            </a:r>
            <a:endParaRPr lang="ru-KZ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{AD5B40FA-FF17-4CDA-8760-87463659D743}tf16401375</Template>
  <TotalTime>133</TotalTime>
  <Words>14</Words>
  <Application>Microsoft Office PowerPoint</Application>
  <PresentationFormat>Широкоэкранный</PresentationFormat>
  <Paragraphs>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MS Shell Dlg 2</vt:lpstr>
      <vt:lpstr>Wingdings</vt:lpstr>
      <vt:lpstr>Wingdings 3</vt:lpstr>
      <vt:lpstr>Мэдисон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15</cp:revision>
  <dcterms:created xsi:type="dcterms:W3CDTF">2021-01-24T15:22:53Z</dcterms:created>
  <dcterms:modified xsi:type="dcterms:W3CDTF">2021-10-10T06:12:17Z</dcterms:modified>
</cp:coreProperties>
</file>